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9935-EEA1-45A1-9CE2-848EF7C3AF34}" type="datetimeFigureOut">
              <a:rPr lang="it-IT" smtClean="0"/>
              <a:pPr/>
              <a:t>25/03/2017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A96-F1A5-4BCF-A495-89383F195DD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9935-EEA1-45A1-9CE2-848EF7C3AF34}" type="datetimeFigureOut">
              <a:rPr lang="it-IT" smtClean="0"/>
              <a:pPr/>
              <a:t>25/03/2017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A96-F1A5-4BCF-A495-89383F195DD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9935-EEA1-45A1-9CE2-848EF7C3AF34}" type="datetimeFigureOut">
              <a:rPr lang="it-IT" smtClean="0"/>
              <a:pPr/>
              <a:t>25/03/2017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A96-F1A5-4BCF-A495-89383F195DD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9935-EEA1-45A1-9CE2-848EF7C3AF34}" type="datetimeFigureOut">
              <a:rPr lang="it-IT" smtClean="0"/>
              <a:pPr/>
              <a:t>25/03/2017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A96-F1A5-4BCF-A495-89383F195DD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9935-EEA1-45A1-9CE2-848EF7C3AF34}" type="datetimeFigureOut">
              <a:rPr lang="it-IT" smtClean="0"/>
              <a:pPr/>
              <a:t>25/03/2017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A96-F1A5-4BCF-A495-89383F195DD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9935-EEA1-45A1-9CE2-848EF7C3AF34}" type="datetimeFigureOut">
              <a:rPr lang="it-IT" smtClean="0"/>
              <a:pPr/>
              <a:t>25/03/2017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A96-F1A5-4BCF-A495-89383F195DD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9935-EEA1-45A1-9CE2-848EF7C3AF34}" type="datetimeFigureOut">
              <a:rPr lang="it-IT" smtClean="0"/>
              <a:pPr/>
              <a:t>25/03/2017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A96-F1A5-4BCF-A495-89383F195DD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9935-EEA1-45A1-9CE2-848EF7C3AF34}" type="datetimeFigureOut">
              <a:rPr lang="it-IT" smtClean="0"/>
              <a:pPr/>
              <a:t>25/03/2017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A96-F1A5-4BCF-A495-89383F195DD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9935-EEA1-45A1-9CE2-848EF7C3AF34}" type="datetimeFigureOut">
              <a:rPr lang="it-IT" smtClean="0"/>
              <a:pPr/>
              <a:t>25/03/2017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A96-F1A5-4BCF-A495-89383F195DD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9935-EEA1-45A1-9CE2-848EF7C3AF34}" type="datetimeFigureOut">
              <a:rPr lang="it-IT" smtClean="0"/>
              <a:pPr/>
              <a:t>25/03/2017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A96-F1A5-4BCF-A495-89383F195DD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9935-EEA1-45A1-9CE2-848EF7C3AF34}" type="datetimeFigureOut">
              <a:rPr lang="it-IT" smtClean="0"/>
              <a:pPr/>
              <a:t>25/03/2017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A96-F1A5-4BCF-A495-89383F195DD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39935-EEA1-45A1-9CE2-848EF7C3AF34}" type="datetimeFigureOut">
              <a:rPr lang="it-IT" smtClean="0"/>
              <a:pPr/>
              <a:t>25/03/2017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ADA96-F1A5-4BCF-A495-89383F195DDD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5400"/>
            <a:ext cx="4572000" cy="6868800"/>
            <a:chOff x="0" y="-5400"/>
            <a:chExt cx="4572000" cy="6868800"/>
          </a:xfrm>
        </p:grpSpPr>
        <p:sp>
          <p:nvSpPr>
            <p:cNvPr id="3" name="Rectangle 2"/>
            <p:cNvSpPr/>
            <p:nvPr/>
          </p:nvSpPr>
          <p:spPr>
            <a:xfrm>
              <a:off x="0" y="-5400"/>
              <a:ext cx="4572000" cy="2293200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2282400"/>
              <a:ext cx="4572000" cy="2293200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4570200"/>
              <a:ext cx="4572000" cy="2293200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72000" y="0"/>
            <a:ext cx="4572000" cy="6868800"/>
            <a:chOff x="0" y="-5400"/>
            <a:chExt cx="4572000" cy="6868800"/>
          </a:xfrm>
        </p:grpSpPr>
        <p:sp>
          <p:nvSpPr>
            <p:cNvPr id="13" name="Rectangle 12"/>
            <p:cNvSpPr/>
            <p:nvPr/>
          </p:nvSpPr>
          <p:spPr>
            <a:xfrm>
              <a:off x="0" y="-5400"/>
              <a:ext cx="4572000" cy="2293200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2282400"/>
              <a:ext cx="4572000" cy="2293200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4570200"/>
              <a:ext cx="4572000" cy="2293200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FLAVIA</dc:creator>
  <cp:lastModifiedBy>FLAVIA</cp:lastModifiedBy>
  <cp:revision>41</cp:revision>
  <dcterms:created xsi:type="dcterms:W3CDTF">2017-03-25T07:51:42Z</dcterms:created>
  <dcterms:modified xsi:type="dcterms:W3CDTF">2017-03-26T08:32:13Z</dcterms:modified>
</cp:coreProperties>
</file>